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89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85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42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1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44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0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61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6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01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05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D1E5B-5FFD-4CBB-866D-E27026D95C44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D751C-19D0-4418-B4F2-8D5D2CFF3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4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06392"/>
            <a:ext cx="916003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25443"/>
            <a:ext cx="9182896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102581"/>
            <a:ext cx="9190516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0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06392"/>
            <a:ext cx="918289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3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114012"/>
            <a:ext cx="9190516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06392"/>
            <a:ext cx="918289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6" y="102581"/>
            <a:ext cx="9091448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114012"/>
            <a:ext cx="9190516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0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114012"/>
            <a:ext cx="9190516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114012"/>
            <a:ext cx="9190516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06392"/>
            <a:ext cx="918289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121633"/>
            <a:ext cx="9205758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3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102581"/>
            <a:ext cx="9175275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17823"/>
            <a:ext cx="9160034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0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</cp:revision>
  <dcterms:created xsi:type="dcterms:W3CDTF">2020-09-29T06:25:55Z</dcterms:created>
  <dcterms:modified xsi:type="dcterms:W3CDTF">2020-09-29T06:53:05Z</dcterms:modified>
</cp:coreProperties>
</file>